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126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6475" y="812800"/>
            <a:ext cx="30067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2916288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1480040" y="1010988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21340440" y="1010988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1620000" y="2319840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11480040" y="2319840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21340440" y="23198400"/>
            <a:ext cx="939024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620000" y="1723680"/>
            <a:ext cx="29162880" cy="3344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071080" y="40043160"/>
            <a:ext cx="10261080" cy="23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1620720" y="40043160"/>
            <a:ext cx="7549920" cy="229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50" tIns="195475" rIns="390950" bIns="195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3223600" y="40043160"/>
            <a:ext cx="7549920" cy="229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50" tIns="195475" rIns="390950" bIns="195475" anchor="ctr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buNone/>
              <a:defRPr sz="7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hyperlink" Target="http://www.plastilex.com.br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545120" y="70560"/>
            <a:ext cx="30058920" cy="641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Reciclagem do Plástico </a:t>
            </a:r>
            <a:endParaRPr sz="7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Michella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Wantz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Poliana </a:t>
            </a:r>
            <a:r>
              <a:rPr lang="pt-BR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Mattes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Ricardo Hermann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</a:t>
            </a:r>
            <a:r>
              <a:rPr lang="pt-BR" sz="4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Prof.ª Esp. Bruna Damiani</a:t>
            </a:r>
            <a:endParaRPr sz="40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96440" y="7201080"/>
            <a:ext cx="11744640" cy="429876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imes New Roman"/>
              <a:buAutoNum type="arabicPeriod"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Reciclagem é o processo de transformação de um material, este, foi transformado e chamado de reciclado.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pode-se confundir o conceito de reciclagem com reutilização. Na reutilização, o material não é transformado em um novo produto, é apenas reaproveitado.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6587720" y="30564720"/>
            <a:ext cx="15130800" cy="748692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CONSIDERAÇÕES FINAIS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estudos vinculados à proteção ambiental, pode-se afirmar que reciclar traz inúmeros benefícios: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urier New"/>
              <a:buChar char="o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Menor emissão de gases na atmosfera.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urier New"/>
              <a:buChar char="o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Menos resíduos nos centros urbanos para evitar enchentes, por exemplo.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urier New"/>
              <a:buChar char="o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Economia dos recursos naturais.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urier New"/>
              <a:buChar char="o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Além de ser responsável pelo sustento de milhares de famílias.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Conclui-se que, reciclar ou reaproveitar o plástico é de suma importância para proteger o ambiente o qual vivemos, além de dar sustento às famílias que dependem do “lixo” para sobreviver.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6480800" y="6809400"/>
            <a:ext cx="14936760" cy="442548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METODOLOGIA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68544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Realizaram-se pesquisas bibliográficas sobre o tema;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Efetuaram-se atividades práticas na escola para a elaboração de pesquisas, entrevistas, caderno de campo, oficinas preparatórias e </a:t>
            </a:r>
            <a:r>
              <a:rPr lang="pt-BR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banner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bem como a campanha para arrecadar os resíduos que iriam para o lixo.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 descr="brasilt.jpg"/>
          <p:cNvPicPr preferRelativeResize="0"/>
          <p:nvPr/>
        </p:nvPicPr>
        <p:blipFill rotWithShape="1">
          <a:blip r:embed="rId3">
            <a:alphaModFix/>
          </a:blip>
          <a:srcRect b="2525"/>
          <a:stretch/>
        </p:blipFill>
        <p:spPr>
          <a:xfrm>
            <a:off x="29052000" y="889920"/>
            <a:ext cx="2666520" cy="181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descr="r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4760" y="892800"/>
            <a:ext cx="2666520" cy="18140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496440" y="11543760"/>
            <a:ext cx="11744640" cy="697680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14400" marR="0" lvl="0" indent="-91404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OBJETIVOS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4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Reciclar plásticos que normalmente são descartados de forma indevida.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Reduzir o impacto local do meio ambiente através do recolhimento do plástico.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Sensibilizar os alunos do Colégio Luterano Arthur Konrath para recolher os resíduos.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Entender como funciona o processo de transformação de um material oriundo do plástico em novo produto.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039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Arrecadar um número significativo de plásticos que poderiam estar em lugares indevidos.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96440" y="32624640"/>
            <a:ext cx="15215760" cy="11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6542360" y="38095200"/>
            <a:ext cx="15061680" cy="435384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REFERÊNCIAS BIBLIOGRÁFICAS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RECICLAGEM E O MEIO AMBIENTE</a:t>
            </a: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Reciclar traz inúmeros benefícios: economia de energia, menor emissão de gases na atmosfera, além de ser responsável pelo sustento de milhares de famílias. Disponível em: &lt;www.plasticotransforma.com.br/pnrs-repense-reduza-reutilize-recicle&gt;. Acesso em: julho de 2019.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PLASTILEX.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Empresa amiga da natureza</a:t>
            </a: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3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www.plastilex.com.br/</a:t>
            </a: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&gt;.</a:t>
            </a:r>
            <a:r>
              <a:rPr lang="pt-BR" sz="3200" b="1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maio de 2019.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95640" y="28100160"/>
            <a:ext cx="11556000" cy="487944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PROBLEMA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reciclar o plástico?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que forma a empresa PLASTILEX processa o plástico?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pessoas realmente sabem os prejuízos que o plástico pode causar ao meio ambiente se não tiver um destino correto?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95640" y="38001960"/>
            <a:ext cx="11556000" cy="391536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JUSTIFICATIVA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Optou-se por este tema em razão da problemática ambiental. Faz-se necessário defender o meio ambiente reciclando resíduos, bem como deseja-se apoiar a escola para arrecadar brinquedos para as crianças da Educação Infantil.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79800" y="33029640"/>
            <a:ext cx="11556000" cy="492192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HIPÓTESE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Através da parceria com a empresa Plastilex, é possível reduzir os impactos que resíduos plásticos podem causar à natureza.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Através de um processo de reciclagem, com maquinários específicos, é possível que o grupo colete o material e reverta em brinquedos aos alunos.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6480800" y="11234880"/>
            <a:ext cx="14998320" cy="533304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RESULTADOS  E  DISCUSSÕES</a:t>
            </a: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Plastilex faz brinquedos com plásticos reciclados mais densos, como exemplo: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32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Embalagem de </a:t>
            </a:r>
            <a:r>
              <a:rPr lang="pt-BR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shampoo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tampinha, embalagens de produtos de higiene e limpeza...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 arrecadados  80 quilos de plásticos em 2 meses.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440" y="19639080"/>
            <a:ext cx="4893120" cy="659268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1800" y="19639080"/>
            <a:ext cx="5459280" cy="659268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49200" y="23268240"/>
            <a:ext cx="4292280" cy="577800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783920" y="23313600"/>
            <a:ext cx="4114800" cy="568692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741840" y="23268240"/>
            <a:ext cx="4159080" cy="579312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4"/>
          <p:cNvSpPr/>
          <p:nvPr/>
        </p:nvSpPr>
        <p:spPr>
          <a:xfrm>
            <a:off x="685080" y="26571240"/>
            <a:ext cx="11162520" cy="13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Figuras 1 e 2: resíduos da trituração do plástico (matéria reciclada) e arrecadação dos mesmos de densidade alta no CLAK.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do autor 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642160" y="16622280"/>
            <a:ext cx="4608000" cy="529344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278400" y="16622280"/>
            <a:ext cx="4773240" cy="5338800"/>
          </a:xfrm>
          <a:prstGeom prst="rect">
            <a:avLst/>
          </a:prstGeom>
          <a:noFill/>
          <a:ln w="952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14"/>
          <p:cNvSpPr/>
          <p:nvPr/>
        </p:nvSpPr>
        <p:spPr>
          <a:xfrm>
            <a:off x="17642160" y="21961800"/>
            <a:ext cx="12742920" cy="9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Figuras 3 e 4: Sistema de trocas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PLASTILEX, 2019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7449200" y="29061720"/>
            <a:ext cx="12742920" cy="9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Figuras 5, 6 e 7: Pesagem do material no CLAK e material arrecadado.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do autor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0" y="542579"/>
            <a:ext cx="8935307" cy="3973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574</Words>
  <Application>Microsoft Office PowerPoint</Application>
  <PresentationFormat>Personalizar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Courier New</vt:lpstr>
      <vt:lpstr>Noto Sans Symbols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Colégio Luterano Arthur Konrath</cp:lastModifiedBy>
  <cp:revision>3</cp:revision>
  <dcterms:modified xsi:type="dcterms:W3CDTF">2024-05-03T19:00:46Z</dcterms:modified>
</cp:coreProperties>
</file>